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3" r:id="rId2"/>
    <p:sldId id="267" r:id="rId3"/>
    <p:sldId id="266" r:id="rId4"/>
    <p:sldId id="262" r:id="rId5"/>
    <p:sldId id="265" r:id="rId6"/>
    <p:sldId id="264" r:id="rId7"/>
    <p:sldId id="256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3"/>
    <p:restoredTop sz="94659"/>
  </p:normalViewPr>
  <p:slideViewPr>
    <p:cSldViewPr snapToGrid="0" snapToObjects="1">
      <p:cViewPr>
        <p:scale>
          <a:sx n="120" d="100"/>
          <a:sy n="120" d="100"/>
        </p:scale>
        <p:origin x="32" y="8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66051-26C3-284D-8380-D3F519042A34}" type="datetimeFigureOut">
              <a:rPr lang="en-US" smtClean="0"/>
              <a:t>2/22/20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FFDAB-C325-9048-B63B-07AA5282F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5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FFDAB-C325-9048-B63B-07AA5282FE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868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FFDAB-C325-9048-B63B-07AA5282FE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0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FFDAB-C325-9048-B63B-07AA5282FE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48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FFDAB-C325-9048-B63B-07AA5282FE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22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8C6AB-F94E-384C-B6BE-F03B584F0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E18FA-0970-224C-BF2F-623E83F2C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13E0A-7D2B-F84C-A040-7FA2A0A1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7A21B-625F-014F-997A-763F30016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A7D93-3120-FF49-B8D3-D7B78BBCD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2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90B77-8439-CA42-978A-F33C19B6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1B729-708E-F24F-A3EE-6C7427F7E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5BB9A-F56E-5949-ACE3-77840D0C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66E6D-25CC-804B-9E60-BF46F354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C61C3-5DAC-A64C-8DAD-A41565E6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4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236327-C27C-4F44-A31F-516FDD2A5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759982-6B03-5A45-AF52-9D0249BB4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09680-F0B6-1D4C-8ABA-FDF50166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0AD16-F703-7341-970F-0A845777F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78C43-9044-B545-8756-3160E50D8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8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5E097-FE89-3045-9102-EC3A1BAE4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AE1B-3708-4F47-9152-E63DC8261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4DBA-D582-6E4D-8A46-7118E913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3A328-622A-8145-A82E-A1211E29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CFB81-5632-034A-8562-EC59813A8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0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7CA0-778A-1047-9254-8CAEBCD0E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3A309-51E5-7844-A2A7-8188A8405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83065-6D73-B44B-94D5-0BBF3A36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F27A4-3C2C-D344-A769-C4B23A010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AA20A-95A3-FF4D-A9A5-1128B28FC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8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A8E75-21CC-784A-BCC6-829E9369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7BFD4-B206-E840-87E3-6EDD21DA6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3604CF-AA64-6D4C-A047-AB526932E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DCD45-9B67-6B4D-923A-F004CC0F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5A68A-7A3E-1B42-B00A-6CCE4C3B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B34A-6847-0845-8712-8B0C8F6D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8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82E6A-40BB-794A-86A9-7ACF17C3A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9EAFE-AFD0-574F-B061-05D6C69AF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F5C5D-9AFC-C046-8D4E-62A5FF130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6C808-BBDF-0142-A094-442F1B68F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E1E363-7008-4A4A-8669-6C23408C8E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1FCAAA-39E0-B843-AF3A-24DB141D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390703-346D-AD41-B294-51C7CCDBC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8C0F88-CC5D-7A42-8495-147D66FA2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0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44B47-424E-7846-B7E0-4B26E0C0C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E1CBD-FA31-CA48-8E31-A2C90A17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2433A8-7DE2-B844-A21E-27161017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C1507E-1899-3C4E-BAE1-A1CC3006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0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AFD77C-6151-B446-8EF9-1276C6AF3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E0BF11-90B2-1F41-81B1-AB86BCFDB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8A2EC-4A18-C440-A687-10AAA82FC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154BE-FFE9-784D-B68B-81D12C557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12540-79EC-6E43-89B4-53EB16208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FDF43-736D-9544-8797-879E85D20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DCA0E-E2B5-1E40-A016-54B30694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CF3FA0-E82F-2043-B0F0-99E50DB7F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76C0EC-4496-9448-928A-7E61CB32C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5E307-2BC7-8A4D-AD92-E634D5A42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E19560-058F-AD4C-89E1-AE710154E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4FC08A-C870-AA48-A54F-AB80E87FD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9E609-9AD3-1143-82B7-1D316DE42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B91FB-7106-174B-B36C-330122B27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87E3B-3416-AB43-8994-42CF00B5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9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81ECE2-E555-4546-94A7-7098624A2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7E6DD-B370-C942-BC33-46313BC7A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76493-A277-E745-B0DF-A6253F6B8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109B3-58D8-BD40-A9DB-17E9FF9D24C6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68380-A78D-8146-84BF-F2F3F3D59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ACE9B-8F1D-9A41-A55B-6DEC6DF4D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AB547-2FB3-A049-B5E5-D093CB70A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6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5EA34D-8696-FD45-BFE9-4FC99E80ED80}"/>
              </a:ext>
            </a:extLst>
          </p:cNvPr>
          <p:cNvSpPr txBox="1"/>
          <p:nvPr/>
        </p:nvSpPr>
        <p:spPr>
          <a:xfrm>
            <a:off x="4188312" y="2294503"/>
            <a:ext cx="8294483" cy="2062103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US" sz="12800" b="1" spc="-300" dirty="0">
                <a:ln w="0">
                  <a:solidFill>
                    <a:schemeClr val="tx1"/>
                  </a:solidFill>
                </a:ln>
                <a:latin typeface="Arial Narrow" panose="020B0604020202020204" pitchFamily="34" charset="0"/>
                <a:cs typeface="Arial Narrow" panose="020B0604020202020204" pitchFamily="34" charset="0"/>
              </a:rPr>
              <a:t>C</a:t>
            </a:r>
            <a:r>
              <a:rPr lang="en-US" sz="12000" b="1" spc="-300" dirty="0">
                <a:ln w="0">
                  <a:solidFill>
                    <a:schemeClr val="tx1"/>
                  </a:solidFill>
                </a:ln>
                <a:latin typeface="Arial Narrow" panose="020B0604020202020204" pitchFamily="34" charset="0"/>
                <a:cs typeface="Arial Narrow" panose="020B0604020202020204" pitchFamily="34" charset="0"/>
              </a:rPr>
              <a:t>yber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ECA7977E-8965-D548-ACB1-3D122C3DC311}"/>
              </a:ext>
            </a:extLst>
          </p:cNvPr>
          <p:cNvSpPr/>
          <p:nvPr/>
        </p:nvSpPr>
        <p:spPr>
          <a:xfrm>
            <a:off x="158320" y="773903"/>
            <a:ext cx="1620953" cy="5108719"/>
          </a:xfrm>
          <a:custGeom>
            <a:avLst/>
            <a:gdLst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358" h="2617694">
                <a:moveTo>
                  <a:pt x="0" y="0"/>
                </a:moveTo>
                <a:cubicBezTo>
                  <a:pt x="335429" y="436282"/>
                  <a:pt x="670859" y="872565"/>
                  <a:pt x="672353" y="1308847"/>
                </a:cubicBezTo>
                <a:cubicBezTo>
                  <a:pt x="673847" y="1745129"/>
                  <a:pt x="341405" y="2181411"/>
                  <a:pt x="8964" y="2617694"/>
                </a:cubicBezTo>
              </a:path>
            </a:pathLst>
          </a:custGeom>
          <a:noFill/>
          <a:ln w="406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BD37EE9F-A6B3-5A43-ADD7-C42D7C6D7B8A}"/>
              </a:ext>
            </a:extLst>
          </p:cNvPr>
          <p:cNvSpPr/>
          <p:nvPr/>
        </p:nvSpPr>
        <p:spPr>
          <a:xfrm rot="10800000">
            <a:off x="2981570" y="773902"/>
            <a:ext cx="1620953" cy="5108719"/>
          </a:xfrm>
          <a:custGeom>
            <a:avLst/>
            <a:gdLst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358" h="2617694">
                <a:moveTo>
                  <a:pt x="0" y="0"/>
                </a:moveTo>
                <a:cubicBezTo>
                  <a:pt x="335429" y="436282"/>
                  <a:pt x="670859" y="872565"/>
                  <a:pt x="672353" y="1308847"/>
                </a:cubicBezTo>
                <a:cubicBezTo>
                  <a:pt x="673847" y="1745129"/>
                  <a:pt x="341405" y="2181411"/>
                  <a:pt x="8964" y="2617694"/>
                </a:cubicBezTo>
              </a:path>
            </a:pathLst>
          </a:custGeom>
          <a:noFill/>
          <a:ln w="406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DA2B24-7561-454F-A5FF-3A12394884AC}"/>
              </a:ext>
            </a:extLst>
          </p:cNvPr>
          <p:cNvCxnSpPr>
            <a:cxnSpLocks/>
          </p:cNvCxnSpPr>
          <p:nvPr/>
        </p:nvCxnSpPr>
        <p:spPr>
          <a:xfrm>
            <a:off x="2380422" y="631589"/>
            <a:ext cx="0" cy="5393347"/>
          </a:xfrm>
          <a:prstGeom prst="line">
            <a:avLst/>
          </a:prstGeom>
          <a:ln w="406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D2F94-CEF8-1242-AB88-1D13881F797E}"/>
              </a:ext>
            </a:extLst>
          </p:cNvPr>
          <p:cNvSpPr/>
          <p:nvPr/>
        </p:nvSpPr>
        <p:spPr>
          <a:xfrm>
            <a:off x="16985" y="621402"/>
            <a:ext cx="4758216" cy="3167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03D5AD-8C01-8445-A469-E3D27A337BAF}"/>
              </a:ext>
            </a:extLst>
          </p:cNvPr>
          <p:cNvSpPr/>
          <p:nvPr/>
        </p:nvSpPr>
        <p:spPr>
          <a:xfrm>
            <a:off x="-8414" y="5746877"/>
            <a:ext cx="5037614" cy="3486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5ACE9E-A23A-CB4A-9E0B-0D1AF66D9F3C}"/>
              </a:ext>
            </a:extLst>
          </p:cNvPr>
          <p:cNvSpPr txBox="1"/>
          <p:nvPr/>
        </p:nvSpPr>
        <p:spPr>
          <a:xfrm>
            <a:off x="4188312" y="821652"/>
            <a:ext cx="8294483" cy="2062103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US" sz="12800" b="1" spc="-300" dirty="0">
                <a:ln w="0">
                  <a:solidFill>
                    <a:schemeClr val="tx1"/>
                  </a:solidFill>
                </a:ln>
                <a:latin typeface="Arial Narrow" panose="020B0604020202020204" pitchFamily="34" charset="0"/>
                <a:cs typeface="Arial Narrow" panose="020B0604020202020204" pitchFamily="34" charset="0"/>
              </a:rPr>
              <a:t>C</a:t>
            </a:r>
            <a:r>
              <a:rPr lang="en-US" sz="12000" b="1" spc="-300" dirty="0">
                <a:ln w="0">
                  <a:solidFill>
                    <a:schemeClr val="tx1"/>
                  </a:solidFill>
                </a:ln>
                <a:latin typeface="Arial Narrow" panose="020B0604020202020204" pitchFamily="34" charset="0"/>
                <a:cs typeface="Arial Narrow" panose="020B0604020202020204" pitchFamily="34" charset="0"/>
              </a:rPr>
              <a:t>omplex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586A5D-A00C-8D40-85CD-316A6DFDA9FE}"/>
              </a:ext>
            </a:extLst>
          </p:cNvPr>
          <p:cNvSpPr txBox="1"/>
          <p:nvPr/>
        </p:nvSpPr>
        <p:spPr>
          <a:xfrm>
            <a:off x="4443603" y="3767354"/>
            <a:ext cx="9073543" cy="2062103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r>
              <a:rPr lang="en-US" sz="12800" b="1" spc="-300" dirty="0">
                <a:ln w="0">
                  <a:solidFill>
                    <a:schemeClr val="tx1"/>
                  </a:solidFill>
                </a:ln>
                <a:latin typeface="Arial Narrow" panose="020B0604020202020204" pitchFamily="34" charset="0"/>
                <a:cs typeface="Arial Narrow" panose="020B0604020202020204" pitchFamily="34" charset="0"/>
              </a:rPr>
              <a:t>I</a:t>
            </a:r>
            <a:r>
              <a:rPr lang="en-US" sz="12000" b="1" spc="-300" dirty="0">
                <a:ln w="0">
                  <a:solidFill>
                    <a:schemeClr val="tx1"/>
                  </a:solidFill>
                </a:ln>
                <a:latin typeface="Arial Narrow" panose="020B0604020202020204" pitchFamily="34" charset="0"/>
                <a:cs typeface="Arial Narrow" panose="020B0604020202020204" pitchFamily="34" charset="0"/>
              </a:rPr>
              <a:t>nfrastructure</a:t>
            </a:r>
          </a:p>
        </p:txBody>
      </p:sp>
    </p:spTree>
    <p:extLst>
      <p:ext uri="{BB962C8B-B14F-4D97-AF65-F5344CB8AC3E}">
        <p14:creationId xmlns:p14="http://schemas.microsoft.com/office/powerpoint/2010/main" val="194990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5EA34D-8696-FD45-BFE9-4FC99E80ED80}"/>
              </a:ext>
            </a:extLst>
          </p:cNvPr>
          <p:cNvSpPr txBox="1"/>
          <p:nvPr/>
        </p:nvSpPr>
        <p:spPr>
          <a:xfrm>
            <a:off x="4771182" y="1683197"/>
            <a:ext cx="647004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</a:p>
          <a:p>
            <a:r>
              <a:rPr lang="en-US" sz="8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Cyber</a:t>
            </a:r>
          </a:p>
          <a:p>
            <a:r>
              <a:rPr lang="en-US" sz="54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99A4059-D049-2648-AFDB-EB764CE736C6}"/>
              </a:ext>
            </a:extLst>
          </p:cNvPr>
          <p:cNvGrpSpPr/>
          <p:nvPr/>
        </p:nvGrpSpPr>
        <p:grpSpPr>
          <a:xfrm>
            <a:off x="1209375" y="1861234"/>
            <a:ext cx="3382297" cy="3501297"/>
            <a:chOff x="1483213" y="1823885"/>
            <a:chExt cx="2041621" cy="3491113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ECA7977E-8965-D548-ACB1-3D122C3DC311}"/>
                </a:ext>
              </a:extLst>
            </p:cNvPr>
            <p:cNvSpPr/>
            <p:nvPr/>
          </p:nvSpPr>
          <p:spPr>
            <a:xfrm>
              <a:off x="1483213" y="1823885"/>
              <a:ext cx="744649" cy="3419602"/>
            </a:xfrm>
            <a:custGeom>
              <a:avLst/>
              <a:gdLst>
                <a:gd name="connsiteX0" fmla="*/ 0 w 672358"/>
                <a:gd name="connsiteY0" fmla="*/ 0 h 2617694"/>
                <a:gd name="connsiteX1" fmla="*/ 672353 w 672358"/>
                <a:gd name="connsiteY1" fmla="*/ 1308847 h 2617694"/>
                <a:gd name="connsiteX2" fmla="*/ 8964 w 672358"/>
                <a:gd name="connsiteY2" fmla="*/ 2617694 h 261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2358" h="2617694">
                  <a:moveTo>
                    <a:pt x="0" y="0"/>
                  </a:moveTo>
                  <a:cubicBezTo>
                    <a:pt x="335429" y="436282"/>
                    <a:pt x="670859" y="872565"/>
                    <a:pt x="672353" y="1308847"/>
                  </a:cubicBezTo>
                  <a:cubicBezTo>
                    <a:pt x="673847" y="1745129"/>
                    <a:pt x="341405" y="2181411"/>
                    <a:pt x="8964" y="2617694"/>
                  </a:cubicBezTo>
                </a:path>
              </a:pathLst>
            </a:custGeom>
            <a:noFill/>
            <a:ln w="2317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BD37EE9F-A6B3-5A43-ADD7-C42D7C6D7B8A}"/>
                </a:ext>
              </a:extLst>
            </p:cNvPr>
            <p:cNvSpPr/>
            <p:nvPr/>
          </p:nvSpPr>
          <p:spPr>
            <a:xfrm rot="10800000">
              <a:off x="2780185" y="1823885"/>
              <a:ext cx="744649" cy="3419602"/>
            </a:xfrm>
            <a:custGeom>
              <a:avLst/>
              <a:gdLst>
                <a:gd name="connsiteX0" fmla="*/ 0 w 672358"/>
                <a:gd name="connsiteY0" fmla="*/ 0 h 2617694"/>
                <a:gd name="connsiteX1" fmla="*/ 672353 w 672358"/>
                <a:gd name="connsiteY1" fmla="*/ 1308847 h 2617694"/>
                <a:gd name="connsiteX2" fmla="*/ 8964 w 672358"/>
                <a:gd name="connsiteY2" fmla="*/ 2617694 h 261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2358" h="2617694">
                  <a:moveTo>
                    <a:pt x="0" y="0"/>
                  </a:moveTo>
                  <a:cubicBezTo>
                    <a:pt x="335429" y="436282"/>
                    <a:pt x="670859" y="872565"/>
                    <a:pt x="672353" y="1308847"/>
                  </a:cubicBezTo>
                  <a:cubicBezTo>
                    <a:pt x="673847" y="1745129"/>
                    <a:pt x="341405" y="2181411"/>
                    <a:pt x="8964" y="2617694"/>
                  </a:cubicBezTo>
                </a:path>
              </a:pathLst>
            </a:custGeom>
            <a:noFill/>
            <a:ln w="2317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BDA2B24-7561-454F-A5FF-3A12394884AC}"/>
                </a:ext>
              </a:extLst>
            </p:cNvPr>
            <p:cNvCxnSpPr>
              <a:cxnSpLocks/>
            </p:cNvCxnSpPr>
            <p:nvPr/>
          </p:nvCxnSpPr>
          <p:spPr>
            <a:xfrm>
              <a:off x="2507226" y="2247416"/>
              <a:ext cx="0" cy="3067582"/>
            </a:xfrm>
            <a:prstGeom prst="line">
              <a:avLst/>
            </a:prstGeom>
            <a:ln w="2317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44D07F-F5A1-4A40-B1C4-2CF321475755}"/>
              </a:ext>
            </a:extLst>
          </p:cNvPr>
          <p:cNvCxnSpPr>
            <a:cxnSpLocks/>
          </p:cNvCxnSpPr>
          <p:nvPr/>
        </p:nvCxnSpPr>
        <p:spPr>
          <a:xfrm>
            <a:off x="2905829" y="1790777"/>
            <a:ext cx="0" cy="271109"/>
          </a:xfrm>
          <a:prstGeom prst="line">
            <a:avLst/>
          </a:prstGeom>
          <a:ln w="2317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20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7471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5EA34D-8696-FD45-BFE9-4FC99E80ED80}"/>
              </a:ext>
            </a:extLst>
          </p:cNvPr>
          <p:cNvSpPr txBox="1"/>
          <p:nvPr/>
        </p:nvSpPr>
        <p:spPr>
          <a:xfrm>
            <a:off x="4377769" y="742939"/>
            <a:ext cx="8301594" cy="513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96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omplex</a:t>
            </a:r>
          </a:p>
          <a:p>
            <a:r>
              <a:rPr lang="en-US" sz="11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96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yber</a:t>
            </a:r>
            <a:endParaRPr lang="en-US" sz="6600" b="1" spc="-300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6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6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nfrastructure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ECA7977E-8965-D548-ACB1-3D122C3DC311}"/>
              </a:ext>
            </a:extLst>
          </p:cNvPr>
          <p:cNvSpPr/>
          <p:nvPr/>
        </p:nvSpPr>
        <p:spPr>
          <a:xfrm>
            <a:off x="209252" y="773903"/>
            <a:ext cx="1622343" cy="5108719"/>
          </a:xfrm>
          <a:custGeom>
            <a:avLst/>
            <a:gdLst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358" h="2617694">
                <a:moveTo>
                  <a:pt x="0" y="0"/>
                </a:moveTo>
                <a:cubicBezTo>
                  <a:pt x="335429" y="436282"/>
                  <a:pt x="670859" y="872565"/>
                  <a:pt x="672353" y="1308847"/>
                </a:cubicBezTo>
                <a:cubicBezTo>
                  <a:pt x="673847" y="1745129"/>
                  <a:pt x="341405" y="2181411"/>
                  <a:pt x="8964" y="2617694"/>
                </a:cubicBezTo>
              </a:path>
            </a:pathLst>
          </a:custGeom>
          <a:noFill/>
          <a:ln w="406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BD37EE9F-A6B3-5A43-ADD7-C42D7C6D7B8A}"/>
              </a:ext>
            </a:extLst>
          </p:cNvPr>
          <p:cNvSpPr/>
          <p:nvPr/>
        </p:nvSpPr>
        <p:spPr>
          <a:xfrm rot="10800000">
            <a:off x="3034923" y="773902"/>
            <a:ext cx="1622343" cy="5108719"/>
          </a:xfrm>
          <a:custGeom>
            <a:avLst/>
            <a:gdLst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358" h="2617694">
                <a:moveTo>
                  <a:pt x="0" y="0"/>
                </a:moveTo>
                <a:cubicBezTo>
                  <a:pt x="335429" y="436282"/>
                  <a:pt x="670859" y="872565"/>
                  <a:pt x="672353" y="1308847"/>
                </a:cubicBezTo>
                <a:cubicBezTo>
                  <a:pt x="673847" y="1745129"/>
                  <a:pt x="341405" y="2181411"/>
                  <a:pt x="8964" y="2617694"/>
                </a:cubicBezTo>
              </a:path>
            </a:pathLst>
          </a:custGeom>
          <a:noFill/>
          <a:ln w="406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DA2B24-7561-454F-A5FF-3A12394884AC}"/>
              </a:ext>
            </a:extLst>
          </p:cNvPr>
          <p:cNvCxnSpPr>
            <a:cxnSpLocks/>
          </p:cNvCxnSpPr>
          <p:nvPr/>
        </p:nvCxnSpPr>
        <p:spPr>
          <a:xfrm>
            <a:off x="2433259" y="631589"/>
            <a:ext cx="0" cy="5393347"/>
          </a:xfrm>
          <a:prstGeom prst="line">
            <a:avLst/>
          </a:prstGeom>
          <a:ln w="406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D2F94-CEF8-1242-AB88-1D13881F797E}"/>
              </a:ext>
            </a:extLst>
          </p:cNvPr>
          <p:cNvSpPr/>
          <p:nvPr/>
        </p:nvSpPr>
        <p:spPr>
          <a:xfrm>
            <a:off x="55085" y="610769"/>
            <a:ext cx="4850967" cy="3167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03D5AD-8C01-8445-A469-E3D27A337BAF}"/>
              </a:ext>
            </a:extLst>
          </p:cNvPr>
          <p:cNvSpPr/>
          <p:nvPr/>
        </p:nvSpPr>
        <p:spPr>
          <a:xfrm>
            <a:off x="55086" y="5746877"/>
            <a:ext cx="4850968" cy="3486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ECA7977E-8965-D548-ACB1-3D122C3DC311}"/>
              </a:ext>
            </a:extLst>
          </p:cNvPr>
          <p:cNvSpPr/>
          <p:nvPr/>
        </p:nvSpPr>
        <p:spPr>
          <a:xfrm>
            <a:off x="209252" y="773903"/>
            <a:ext cx="1622343" cy="5108719"/>
          </a:xfrm>
          <a:custGeom>
            <a:avLst/>
            <a:gdLst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358" h="2617694">
                <a:moveTo>
                  <a:pt x="0" y="0"/>
                </a:moveTo>
                <a:cubicBezTo>
                  <a:pt x="335429" y="436282"/>
                  <a:pt x="670859" y="872565"/>
                  <a:pt x="672353" y="1308847"/>
                </a:cubicBezTo>
                <a:cubicBezTo>
                  <a:pt x="673847" y="1745129"/>
                  <a:pt x="341405" y="2181411"/>
                  <a:pt x="8964" y="2617694"/>
                </a:cubicBezTo>
              </a:path>
            </a:pathLst>
          </a:custGeom>
          <a:noFill/>
          <a:ln w="406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BD37EE9F-A6B3-5A43-ADD7-C42D7C6D7B8A}"/>
              </a:ext>
            </a:extLst>
          </p:cNvPr>
          <p:cNvSpPr/>
          <p:nvPr/>
        </p:nvSpPr>
        <p:spPr>
          <a:xfrm rot="10800000">
            <a:off x="3034923" y="773902"/>
            <a:ext cx="1622343" cy="5108719"/>
          </a:xfrm>
          <a:custGeom>
            <a:avLst/>
            <a:gdLst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358" h="2617694">
                <a:moveTo>
                  <a:pt x="0" y="0"/>
                </a:moveTo>
                <a:cubicBezTo>
                  <a:pt x="335429" y="436282"/>
                  <a:pt x="670859" y="872565"/>
                  <a:pt x="672353" y="1308847"/>
                </a:cubicBezTo>
                <a:cubicBezTo>
                  <a:pt x="673847" y="1745129"/>
                  <a:pt x="341405" y="2181411"/>
                  <a:pt x="8964" y="2617694"/>
                </a:cubicBezTo>
              </a:path>
            </a:pathLst>
          </a:custGeom>
          <a:noFill/>
          <a:ln w="406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DA2B24-7561-454F-A5FF-3A12394884AC}"/>
              </a:ext>
            </a:extLst>
          </p:cNvPr>
          <p:cNvCxnSpPr>
            <a:cxnSpLocks/>
          </p:cNvCxnSpPr>
          <p:nvPr/>
        </p:nvCxnSpPr>
        <p:spPr>
          <a:xfrm>
            <a:off x="2433259" y="631589"/>
            <a:ext cx="0" cy="5393347"/>
          </a:xfrm>
          <a:prstGeom prst="line">
            <a:avLst/>
          </a:prstGeom>
          <a:ln w="406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D2F94-CEF8-1242-AB88-1D13881F797E}"/>
              </a:ext>
            </a:extLst>
          </p:cNvPr>
          <p:cNvSpPr/>
          <p:nvPr/>
        </p:nvSpPr>
        <p:spPr>
          <a:xfrm>
            <a:off x="55085" y="610769"/>
            <a:ext cx="4850967" cy="3167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03D5AD-8C01-8445-A469-E3D27A337BAF}"/>
              </a:ext>
            </a:extLst>
          </p:cNvPr>
          <p:cNvSpPr/>
          <p:nvPr/>
        </p:nvSpPr>
        <p:spPr>
          <a:xfrm>
            <a:off x="55086" y="5746877"/>
            <a:ext cx="4850968" cy="3486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5EA34D-8696-FD45-BFE9-4FC99E80ED80}"/>
              </a:ext>
            </a:extLst>
          </p:cNvPr>
          <p:cNvSpPr txBox="1"/>
          <p:nvPr/>
        </p:nvSpPr>
        <p:spPr>
          <a:xfrm>
            <a:off x="4780997" y="1861234"/>
            <a:ext cx="74110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spc="-300" dirty="0">
                <a:ln w="0">
                  <a:solidFill>
                    <a:schemeClr val="tx1"/>
                  </a:solidFill>
                </a:ln>
                <a:latin typeface="Monaco" pitchFamily="2" charset="77"/>
                <a:cs typeface="Arial" panose="020B0604020202020204" pitchFamily="34" charset="0"/>
              </a:rPr>
              <a:t>C</a:t>
            </a:r>
            <a:r>
              <a:rPr lang="en-US" sz="7200" spc="-300" dirty="0">
                <a:ln w="0">
                  <a:solidFill>
                    <a:schemeClr val="tx1"/>
                  </a:solidFill>
                </a:ln>
                <a:latin typeface="Monaco" pitchFamily="2" charset="77"/>
                <a:cs typeface="Arial" panose="020B0604020202020204" pitchFamily="34" charset="0"/>
              </a:rPr>
              <a:t>omplex</a:t>
            </a:r>
          </a:p>
          <a:p>
            <a:r>
              <a:rPr lang="en-US" sz="7200" b="1" spc="-300" dirty="0">
                <a:ln w="0">
                  <a:solidFill>
                    <a:schemeClr val="tx1"/>
                  </a:solidFill>
                </a:ln>
                <a:latin typeface="Monaco" pitchFamily="2" charset="77"/>
                <a:cs typeface="Arial" panose="020B0604020202020204" pitchFamily="34" charset="0"/>
              </a:rPr>
              <a:t>C</a:t>
            </a:r>
            <a:r>
              <a:rPr lang="en-US" sz="7200" spc="-300" dirty="0">
                <a:ln w="0">
                  <a:solidFill>
                    <a:schemeClr val="tx1"/>
                  </a:solidFill>
                </a:ln>
                <a:latin typeface="Monaco" pitchFamily="2" charset="77"/>
                <a:cs typeface="Arial" panose="020B0604020202020204" pitchFamily="34" charset="0"/>
              </a:rPr>
              <a:t>yber</a:t>
            </a:r>
          </a:p>
          <a:p>
            <a:r>
              <a:rPr lang="en-US" sz="7200" b="1" spc="-300" dirty="0">
                <a:ln w="0">
                  <a:solidFill>
                    <a:schemeClr val="tx1"/>
                  </a:solidFill>
                </a:ln>
                <a:latin typeface="Monaco" pitchFamily="2" charset="77"/>
                <a:cs typeface="Arial" panose="020B0604020202020204" pitchFamily="34" charset="0"/>
              </a:rPr>
              <a:t>I</a:t>
            </a:r>
            <a:r>
              <a:rPr lang="en-US" sz="7200" spc="-300" dirty="0">
                <a:ln w="0">
                  <a:solidFill>
                    <a:schemeClr val="tx1"/>
                  </a:solidFill>
                </a:ln>
                <a:latin typeface="Monaco" pitchFamily="2" charset="77"/>
                <a:cs typeface="Arial" panose="020B0604020202020204" pitchFamily="34" charset="0"/>
              </a:rPr>
              <a:t>nfrastructure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ECA7977E-8965-D548-ACB1-3D122C3DC311}"/>
              </a:ext>
            </a:extLst>
          </p:cNvPr>
          <p:cNvSpPr/>
          <p:nvPr/>
        </p:nvSpPr>
        <p:spPr>
          <a:xfrm>
            <a:off x="1209376" y="1861234"/>
            <a:ext cx="1233648" cy="3429578"/>
          </a:xfrm>
          <a:custGeom>
            <a:avLst/>
            <a:gdLst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  <a:gd name="connsiteX0" fmla="*/ 0 w 672363"/>
              <a:gd name="connsiteY0" fmla="*/ 0 h 2617694"/>
              <a:gd name="connsiteX1" fmla="*/ 672353 w 672363"/>
              <a:gd name="connsiteY1" fmla="*/ 1308847 h 2617694"/>
              <a:gd name="connsiteX2" fmla="*/ 8964 w 672363"/>
              <a:gd name="connsiteY2" fmla="*/ 2617694 h 261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363" h="2617694">
                <a:moveTo>
                  <a:pt x="0" y="0"/>
                </a:moveTo>
                <a:cubicBezTo>
                  <a:pt x="598611" y="373547"/>
                  <a:pt x="670859" y="872565"/>
                  <a:pt x="672353" y="1308847"/>
                </a:cubicBezTo>
                <a:cubicBezTo>
                  <a:pt x="673847" y="1745129"/>
                  <a:pt x="509394" y="2228463"/>
                  <a:pt x="8964" y="2617694"/>
                </a:cubicBezTo>
              </a:path>
            </a:pathLst>
          </a:custGeom>
          <a:noFill/>
          <a:ln w="269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BD37EE9F-A6B3-5A43-ADD7-C42D7C6D7B8A}"/>
              </a:ext>
            </a:extLst>
          </p:cNvPr>
          <p:cNvSpPr/>
          <p:nvPr/>
        </p:nvSpPr>
        <p:spPr>
          <a:xfrm rot="10800000">
            <a:off x="3358033" y="1861234"/>
            <a:ext cx="1233639" cy="3429578"/>
          </a:xfrm>
          <a:custGeom>
            <a:avLst/>
            <a:gdLst>
              <a:gd name="connsiteX0" fmla="*/ 0 w 672358"/>
              <a:gd name="connsiteY0" fmla="*/ 0 h 2617694"/>
              <a:gd name="connsiteX1" fmla="*/ 672353 w 672358"/>
              <a:gd name="connsiteY1" fmla="*/ 1308847 h 2617694"/>
              <a:gd name="connsiteX2" fmla="*/ 8964 w 672358"/>
              <a:gd name="connsiteY2" fmla="*/ 2617694 h 261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2358" h="2617694">
                <a:moveTo>
                  <a:pt x="0" y="0"/>
                </a:moveTo>
                <a:cubicBezTo>
                  <a:pt x="335429" y="436282"/>
                  <a:pt x="670859" y="872565"/>
                  <a:pt x="672353" y="1308847"/>
                </a:cubicBezTo>
                <a:cubicBezTo>
                  <a:pt x="673847" y="1745129"/>
                  <a:pt x="341405" y="2181411"/>
                  <a:pt x="8964" y="2617694"/>
                </a:cubicBezTo>
              </a:path>
            </a:pathLst>
          </a:custGeom>
          <a:noFill/>
          <a:ln w="269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DA2B24-7561-454F-A5FF-3A12394884AC}"/>
              </a:ext>
            </a:extLst>
          </p:cNvPr>
          <p:cNvCxnSpPr>
            <a:cxnSpLocks/>
          </p:cNvCxnSpPr>
          <p:nvPr/>
        </p:nvCxnSpPr>
        <p:spPr>
          <a:xfrm>
            <a:off x="2905829" y="1726059"/>
            <a:ext cx="0" cy="3688422"/>
          </a:xfrm>
          <a:prstGeom prst="line">
            <a:avLst/>
          </a:prstGeom>
          <a:ln w="269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241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AF4210B-4B8F-CA44-A133-12FAA9E6C9D0}"/>
              </a:ext>
            </a:extLst>
          </p:cNvPr>
          <p:cNvGrpSpPr/>
          <p:nvPr/>
        </p:nvGrpSpPr>
        <p:grpSpPr>
          <a:xfrm>
            <a:off x="293794" y="693213"/>
            <a:ext cx="11604412" cy="5471573"/>
            <a:chOff x="1301735" y="1639800"/>
            <a:chExt cx="10216926" cy="388781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75EA34D-8696-FD45-BFE9-4FC99E80ED80}"/>
                </a:ext>
              </a:extLst>
            </p:cNvPr>
            <p:cNvSpPr txBox="1"/>
            <p:nvPr/>
          </p:nvSpPr>
          <p:spPr>
            <a:xfrm>
              <a:off x="4684032" y="1639800"/>
              <a:ext cx="6834629" cy="36760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500" b="1" spc="-300" dirty="0">
                  <a:ln w="0"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sz="9600" b="1" spc="-300" dirty="0">
                  <a:ln w="0"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rPr>
                <a:t>omplex</a:t>
              </a:r>
            </a:p>
            <a:p>
              <a:r>
                <a:rPr lang="en-US" sz="11500" b="1" spc="-300" dirty="0">
                  <a:ln w="0"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r>
                <a:rPr lang="en-US" sz="9600" b="1" spc="-300" dirty="0">
                  <a:ln w="0"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rPr>
                <a:t>yber</a:t>
              </a:r>
            </a:p>
            <a:p>
              <a:r>
                <a:rPr lang="en-US" sz="6600" b="1" spc="-300" dirty="0">
                  <a:ln w="0"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1500" b="1" spc="-300" dirty="0">
                  <a:ln w="0"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sz="9600" b="1" spc="-300" dirty="0">
                  <a:ln w="0">
                    <a:solidFill>
                      <a:schemeClr val="tx1"/>
                    </a:solidFill>
                  </a:ln>
                  <a:latin typeface="Arial" panose="020B0604020202020204" pitchFamily="34" charset="0"/>
                  <a:cs typeface="Arial" panose="020B0604020202020204" pitchFamily="34" charset="0"/>
                </a:rPr>
                <a:t>nfrastructure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C99A4059-D049-2648-AFDB-EB764CE736C6}"/>
                </a:ext>
              </a:extLst>
            </p:cNvPr>
            <p:cNvGrpSpPr/>
            <p:nvPr/>
          </p:nvGrpSpPr>
          <p:grpSpPr>
            <a:xfrm>
              <a:off x="1301735" y="1639800"/>
              <a:ext cx="3382297" cy="3887819"/>
              <a:chOff x="1483213" y="1736289"/>
              <a:chExt cx="2041621" cy="3610122"/>
            </a:xfrm>
          </p:grpSpPr>
          <p:sp>
            <p:nvSpPr>
              <p:cNvPr id="2" name="Freeform 1">
                <a:extLst>
                  <a:ext uri="{FF2B5EF4-FFF2-40B4-BE49-F238E27FC236}">
                    <a16:creationId xmlns:a16="http://schemas.microsoft.com/office/drawing/2014/main" id="{ECA7977E-8965-D548-ACB1-3D122C3DC311}"/>
                  </a:ext>
                </a:extLst>
              </p:cNvPr>
              <p:cNvSpPr/>
              <p:nvPr/>
            </p:nvSpPr>
            <p:spPr>
              <a:xfrm>
                <a:off x="1483213" y="1823885"/>
                <a:ext cx="744649" cy="3419602"/>
              </a:xfrm>
              <a:custGeom>
                <a:avLst/>
                <a:gdLst>
                  <a:gd name="connsiteX0" fmla="*/ 0 w 672358"/>
                  <a:gd name="connsiteY0" fmla="*/ 0 h 2617694"/>
                  <a:gd name="connsiteX1" fmla="*/ 672353 w 672358"/>
                  <a:gd name="connsiteY1" fmla="*/ 1308847 h 2617694"/>
                  <a:gd name="connsiteX2" fmla="*/ 8964 w 672358"/>
                  <a:gd name="connsiteY2" fmla="*/ 2617694 h 2617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2358" h="2617694">
                    <a:moveTo>
                      <a:pt x="0" y="0"/>
                    </a:moveTo>
                    <a:cubicBezTo>
                      <a:pt x="335429" y="436282"/>
                      <a:pt x="670859" y="872565"/>
                      <a:pt x="672353" y="1308847"/>
                    </a:cubicBezTo>
                    <a:cubicBezTo>
                      <a:pt x="673847" y="1745129"/>
                      <a:pt x="341405" y="2181411"/>
                      <a:pt x="8964" y="2617694"/>
                    </a:cubicBezTo>
                  </a:path>
                </a:pathLst>
              </a:custGeom>
              <a:noFill/>
              <a:ln w="2317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>
                <a:extLst>
                  <a:ext uri="{FF2B5EF4-FFF2-40B4-BE49-F238E27FC236}">
                    <a16:creationId xmlns:a16="http://schemas.microsoft.com/office/drawing/2014/main" id="{BD37EE9F-A6B3-5A43-ADD7-C42D7C6D7B8A}"/>
                  </a:ext>
                </a:extLst>
              </p:cNvPr>
              <p:cNvSpPr/>
              <p:nvPr/>
            </p:nvSpPr>
            <p:spPr>
              <a:xfrm rot="10800000">
                <a:off x="2780185" y="1823885"/>
                <a:ext cx="744649" cy="3419602"/>
              </a:xfrm>
              <a:custGeom>
                <a:avLst/>
                <a:gdLst>
                  <a:gd name="connsiteX0" fmla="*/ 0 w 672358"/>
                  <a:gd name="connsiteY0" fmla="*/ 0 h 2617694"/>
                  <a:gd name="connsiteX1" fmla="*/ 672353 w 672358"/>
                  <a:gd name="connsiteY1" fmla="*/ 1308847 h 2617694"/>
                  <a:gd name="connsiteX2" fmla="*/ 8964 w 672358"/>
                  <a:gd name="connsiteY2" fmla="*/ 2617694 h 2617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2358" h="2617694">
                    <a:moveTo>
                      <a:pt x="0" y="0"/>
                    </a:moveTo>
                    <a:cubicBezTo>
                      <a:pt x="335429" y="436282"/>
                      <a:pt x="670859" y="872565"/>
                      <a:pt x="672353" y="1308847"/>
                    </a:cubicBezTo>
                    <a:cubicBezTo>
                      <a:pt x="673847" y="1745129"/>
                      <a:pt x="341405" y="2181411"/>
                      <a:pt x="8964" y="2617694"/>
                    </a:cubicBezTo>
                  </a:path>
                </a:pathLst>
              </a:custGeom>
              <a:noFill/>
              <a:ln w="2317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3BDA2B24-7561-454F-A5FF-3A12394884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07226" y="1736289"/>
                <a:ext cx="0" cy="3610122"/>
              </a:xfrm>
              <a:prstGeom prst="line">
                <a:avLst/>
              </a:prstGeom>
              <a:ln w="2317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22137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3F494-A08E-4640-A7B9-05ABE8297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06DE9-41BD-A047-A435-530BE2578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7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5EA34D-8696-FD45-BFE9-4FC99E80ED80}"/>
              </a:ext>
            </a:extLst>
          </p:cNvPr>
          <p:cNvSpPr txBox="1"/>
          <p:nvPr/>
        </p:nvSpPr>
        <p:spPr>
          <a:xfrm>
            <a:off x="4629478" y="1555377"/>
            <a:ext cx="631615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spc="-300" dirty="0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</a:p>
          <a:p>
            <a:r>
              <a:rPr lang="en-US" sz="8000" b="1" spc="-300" dirty="0">
                <a:latin typeface="Arial" panose="020B0604020202020204" pitchFamily="34" charset="0"/>
                <a:cs typeface="Arial" panose="020B0604020202020204" pitchFamily="34" charset="0"/>
              </a:rPr>
              <a:t>Cyber</a:t>
            </a:r>
          </a:p>
          <a:p>
            <a:r>
              <a:rPr lang="en-US" sz="8000" b="1" spc="-300" dirty="0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BB0055F-29F1-D845-90C6-A872AD6C6C15}"/>
              </a:ext>
            </a:extLst>
          </p:cNvPr>
          <p:cNvSpPr/>
          <p:nvPr/>
        </p:nvSpPr>
        <p:spPr>
          <a:xfrm>
            <a:off x="1443332" y="1553442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6D5DF0B-8B3F-C443-9B3B-19E1E17A7E90}"/>
              </a:ext>
            </a:extLst>
          </p:cNvPr>
          <p:cNvSpPr/>
          <p:nvPr/>
        </p:nvSpPr>
        <p:spPr>
          <a:xfrm>
            <a:off x="4010173" y="1553442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B71A4F-2A23-894D-9DC7-0F3586EAC6A9}"/>
              </a:ext>
            </a:extLst>
          </p:cNvPr>
          <p:cNvSpPr/>
          <p:nvPr/>
        </p:nvSpPr>
        <p:spPr>
          <a:xfrm>
            <a:off x="1748132" y="2007280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A325BCC-9AB0-634B-90B9-08F2C9410EDB}"/>
              </a:ext>
            </a:extLst>
          </p:cNvPr>
          <p:cNvSpPr/>
          <p:nvPr/>
        </p:nvSpPr>
        <p:spPr>
          <a:xfrm>
            <a:off x="1739168" y="4730308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3F9F5CF-43C8-E54B-A2E0-993CE2EB2C3F}"/>
              </a:ext>
            </a:extLst>
          </p:cNvPr>
          <p:cNvSpPr/>
          <p:nvPr/>
        </p:nvSpPr>
        <p:spPr>
          <a:xfrm>
            <a:off x="1961303" y="4276470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B47F6AE-7200-6240-9497-C93E47AAEE00}"/>
              </a:ext>
            </a:extLst>
          </p:cNvPr>
          <p:cNvSpPr/>
          <p:nvPr/>
        </p:nvSpPr>
        <p:spPr>
          <a:xfrm>
            <a:off x="2095774" y="3822632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100ED32-2864-764A-B832-0C5C0DE7AB9C}"/>
              </a:ext>
            </a:extLst>
          </p:cNvPr>
          <p:cNvSpPr/>
          <p:nvPr/>
        </p:nvSpPr>
        <p:spPr>
          <a:xfrm>
            <a:off x="2142579" y="3368794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B29C2F4-00D2-224A-8E5F-9B8521E18533}"/>
              </a:ext>
            </a:extLst>
          </p:cNvPr>
          <p:cNvSpPr/>
          <p:nvPr/>
        </p:nvSpPr>
        <p:spPr>
          <a:xfrm>
            <a:off x="2088791" y="2914956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7E366B5-C0C6-E746-8DDF-CF052AA47E04}"/>
              </a:ext>
            </a:extLst>
          </p:cNvPr>
          <p:cNvSpPr/>
          <p:nvPr/>
        </p:nvSpPr>
        <p:spPr>
          <a:xfrm>
            <a:off x="1931909" y="2461118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656358D-6E93-754B-AAA9-73A6BEF71FEC}"/>
              </a:ext>
            </a:extLst>
          </p:cNvPr>
          <p:cNvSpPr/>
          <p:nvPr/>
        </p:nvSpPr>
        <p:spPr>
          <a:xfrm>
            <a:off x="3737752" y="2007280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1016377-E354-0244-8EB0-AC1F302738D1}"/>
              </a:ext>
            </a:extLst>
          </p:cNvPr>
          <p:cNvSpPr/>
          <p:nvPr/>
        </p:nvSpPr>
        <p:spPr>
          <a:xfrm>
            <a:off x="3562940" y="2461118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56D006A-7814-2B44-B156-834C0EB3CAA3}"/>
              </a:ext>
            </a:extLst>
          </p:cNvPr>
          <p:cNvSpPr/>
          <p:nvPr/>
        </p:nvSpPr>
        <p:spPr>
          <a:xfrm>
            <a:off x="3424502" y="2914956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931990A-0390-3847-9E55-EECFB033EBC8}"/>
              </a:ext>
            </a:extLst>
          </p:cNvPr>
          <p:cNvSpPr/>
          <p:nvPr/>
        </p:nvSpPr>
        <p:spPr>
          <a:xfrm>
            <a:off x="3354767" y="3368794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9B6475D-577E-0841-9681-A660C1425DEA}"/>
              </a:ext>
            </a:extLst>
          </p:cNvPr>
          <p:cNvSpPr/>
          <p:nvPr/>
        </p:nvSpPr>
        <p:spPr>
          <a:xfrm>
            <a:off x="3417523" y="3822632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92FD0A-F03B-DF41-B460-7C550EE25777}"/>
              </a:ext>
            </a:extLst>
          </p:cNvPr>
          <p:cNvSpPr/>
          <p:nvPr/>
        </p:nvSpPr>
        <p:spPr>
          <a:xfrm>
            <a:off x="2725519" y="5184147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52855EE-E62B-C643-9F09-F589BBC6962A}"/>
              </a:ext>
            </a:extLst>
          </p:cNvPr>
          <p:cNvSpPr/>
          <p:nvPr/>
        </p:nvSpPr>
        <p:spPr>
          <a:xfrm>
            <a:off x="2725519" y="4730308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1B540EB-7394-2748-A310-FDE6845709EA}"/>
              </a:ext>
            </a:extLst>
          </p:cNvPr>
          <p:cNvSpPr/>
          <p:nvPr/>
        </p:nvSpPr>
        <p:spPr>
          <a:xfrm>
            <a:off x="2725519" y="4276470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73E408D-005A-0844-B635-846DF9A1E685}"/>
              </a:ext>
            </a:extLst>
          </p:cNvPr>
          <p:cNvSpPr/>
          <p:nvPr/>
        </p:nvSpPr>
        <p:spPr>
          <a:xfrm>
            <a:off x="2725519" y="3822632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6F8F5D5-825C-A042-BB07-4B6926CFAE4A}"/>
              </a:ext>
            </a:extLst>
          </p:cNvPr>
          <p:cNvSpPr/>
          <p:nvPr/>
        </p:nvSpPr>
        <p:spPr>
          <a:xfrm>
            <a:off x="2725519" y="3368794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567BF92-9602-CE4B-AD93-DE62D12F7597}"/>
              </a:ext>
            </a:extLst>
          </p:cNvPr>
          <p:cNvSpPr/>
          <p:nvPr/>
        </p:nvSpPr>
        <p:spPr>
          <a:xfrm>
            <a:off x="2725519" y="2914956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FA44701-C869-5C40-B926-FD9D8D4C67F2}"/>
              </a:ext>
            </a:extLst>
          </p:cNvPr>
          <p:cNvSpPr/>
          <p:nvPr/>
        </p:nvSpPr>
        <p:spPr>
          <a:xfrm>
            <a:off x="3553482" y="4276470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E42D59D-D692-4A41-8BB3-400B98307418}"/>
              </a:ext>
            </a:extLst>
          </p:cNvPr>
          <p:cNvSpPr/>
          <p:nvPr/>
        </p:nvSpPr>
        <p:spPr>
          <a:xfrm>
            <a:off x="3756197" y="4730308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DF591D6-8157-EA4C-9FA1-3C68E24A1531}"/>
              </a:ext>
            </a:extLst>
          </p:cNvPr>
          <p:cNvSpPr/>
          <p:nvPr/>
        </p:nvSpPr>
        <p:spPr>
          <a:xfrm>
            <a:off x="4016633" y="5184147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5D1AC52-F6DC-BB48-813E-399D1C7FBC9F}"/>
              </a:ext>
            </a:extLst>
          </p:cNvPr>
          <p:cNvSpPr/>
          <p:nvPr/>
        </p:nvSpPr>
        <p:spPr>
          <a:xfrm>
            <a:off x="1443332" y="5184147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793E3F6-3223-A740-86E5-F7CE941168BA}"/>
              </a:ext>
            </a:extLst>
          </p:cNvPr>
          <p:cNvSpPr/>
          <p:nvPr/>
        </p:nvSpPr>
        <p:spPr>
          <a:xfrm>
            <a:off x="2725519" y="1553442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BDEF16C-70F0-7D40-AC55-5D1209F85348}"/>
              </a:ext>
            </a:extLst>
          </p:cNvPr>
          <p:cNvSpPr/>
          <p:nvPr/>
        </p:nvSpPr>
        <p:spPr>
          <a:xfrm>
            <a:off x="2725519" y="2461118"/>
            <a:ext cx="313764" cy="31376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5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5EA34D-8696-FD45-BFE9-4FC99E80ED80}"/>
              </a:ext>
            </a:extLst>
          </p:cNvPr>
          <p:cNvSpPr txBox="1"/>
          <p:nvPr/>
        </p:nvSpPr>
        <p:spPr>
          <a:xfrm>
            <a:off x="3778127" y="1634036"/>
            <a:ext cx="631615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spc="-300" dirty="0"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</a:p>
          <a:p>
            <a:r>
              <a:rPr lang="en-US" sz="8000" b="1" spc="-300" dirty="0">
                <a:latin typeface="Arial" panose="020B0604020202020204" pitchFamily="34" charset="0"/>
                <a:cs typeface="Arial" panose="020B0604020202020204" pitchFamily="34" charset="0"/>
              </a:rPr>
              <a:t>Cyber</a:t>
            </a:r>
          </a:p>
          <a:p>
            <a:r>
              <a:rPr lang="en-US" sz="8000" b="1" spc="-300" dirty="0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99A4059-D049-2648-AFDB-EB764CE736C6}"/>
              </a:ext>
            </a:extLst>
          </p:cNvPr>
          <p:cNvGrpSpPr/>
          <p:nvPr/>
        </p:nvGrpSpPr>
        <p:grpSpPr>
          <a:xfrm>
            <a:off x="629264" y="1730477"/>
            <a:ext cx="2875906" cy="3600605"/>
            <a:chOff x="1483213" y="1753708"/>
            <a:chExt cx="2041621" cy="3567719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ECA7977E-8965-D548-ACB1-3D122C3DC311}"/>
                </a:ext>
              </a:extLst>
            </p:cNvPr>
            <p:cNvSpPr/>
            <p:nvPr/>
          </p:nvSpPr>
          <p:spPr>
            <a:xfrm>
              <a:off x="1483213" y="1823885"/>
              <a:ext cx="744649" cy="3419602"/>
            </a:xfrm>
            <a:custGeom>
              <a:avLst/>
              <a:gdLst>
                <a:gd name="connsiteX0" fmla="*/ 0 w 672358"/>
                <a:gd name="connsiteY0" fmla="*/ 0 h 2617694"/>
                <a:gd name="connsiteX1" fmla="*/ 672353 w 672358"/>
                <a:gd name="connsiteY1" fmla="*/ 1308847 h 2617694"/>
                <a:gd name="connsiteX2" fmla="*/ 8964 w 672358"/>
                <a:gd name="connsiteY2" fmla="*/ 2617694 h 261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2358" h="2617694">
                  <a:moveTo>
                    <a:pt x="0" y="0"/>
                  </a:moveTo>
                  <a:cubicBezTo>
                    <a:pt x="335429" y="436282"/>
                    <a:pt x="670859" y="872565"/>
                    <a:pt x="672353" y="1308847"/>
                  </a:cubicBezTo>
                  <a:cubicBezTo>
                    <a:pt x="673847" y="1745129"/>
                    <a:pt x="341405" y="2181411"/>
                    <a:pt x="8964" y="2617694"/>
                  </a:cubicBezTo>
                </a:path>
              </a:pathLst>
            </a:custGeom>
            <a:noFill/>
            <a:ln w="190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BD37EE9F-A6B3-5A43-ADD7-C42D7C6D7B8A}"/>
                </a:ext>
              </a:extLst>
            </p:cNvPr>
            <p:cNvSpPr/>
            <p:nvPr/>
          </p:nvSpPr>
          <p:spPr>
            <a:xfrm rot="10800000">
              <a:off x="2780185" y="1823885"/>
              <a:ext cx="744649" cy="3419602"/>
            </a:xfrm>
            <a:custGeom>
              <a:avLst/>
              <a:gdLst>
                <a:gd name="connsiteX0" fmla="*/ 0 w 672358"/>
                <a:gd name="connsiteY0" fmla="*/ 0 h 2617694"/>
                <a:gd name="connsiteX1" fmla="*/ 672353 w 672358"/>
                <a:gd name="connsiteY1" fmla="*/ 1308847 h 2617694"/>
                <a:gd name="connsiteX2" fmla="*/ 8964 w 672358"/>
                <a:gd name="connsiteY2" fmla="*/ 2617694 h 261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2358" h="2617694">
                  <a:moveTo>
                    <a:pt x="0" y="0"/>
                  </a:moveTo>
                  <a:cubicBezTo>
                    <a:pt x="335429" y="436282"/>
                    <a:pt x="670859" y="872565"/>
                    <a:pt x="672353" y="1308847"/>
                  </a:cubicBezTo>
                  <a:cubicBezTo>
                    <a:pt x="673847" y="1745129"/>
                    <a:pt x="341405" y="2181411"/>
                    <a:pt x="8964" y="2617694"/>
                  </a:cubicBezTo>
                </a:path>
              </a:pathLst>
            </a:custGeom>
            <a:noFill/>
            <a:ln w="1905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BDA2B24-7561-454F-A5FF-3A12394884AC}"/>
                </a:ext>
              </a:extLst>
            </p:cNvPr>
            <p:cNvCxnSpPr>
              <a:cxnSpLocks/>
            </p:cNvCxnSpPr>
            <p:nvPr/>
          </p:nvCxnSpPr>
          <p:spPr>
            <a:xfrm>
              <a:off x="2507226" y="2222413"/>
              <a:ext cx="0" cy="3099014"/>
            </a:xfrm>
            <a:prstGeom prst="line">
              <a:avLst/>
            </a:prstGeom>
            <a:ln w="1936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A52F59E-1066-554C-A6EF-ED09168A86F8}"/>
                </a:ext>
              </a:extLst>
            </p:cNvPr>
            <p:cNvCxnSpPr>
              <a:cxnSpLocks/>
            </p:cNvCxnSpPr>
            <p:nvPr/>
          </p:nvCxnSpPr>
          <p:spPr>
            <a:xfrm>
              <a:off x="2507226" y="1753708"/>
              <a:ext cx="0" cy="209276"/>
            </a:xfrm>
            <a:prstGeom prst="line">
              <a:avLst/>
            </a:prstGeom>
            <a:ln w="190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808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5EA34D-8696-FD45-BFE9-4FC99E80ED80}"/>
              </a:ext>
            </a:extLst>
          </p:cNvPr>
          <p:cNvSpPr txBox="1"/>
          <p:nvPr/>
        </p:nvSpPr>
        <p:spPr>
          <a:xfrm>
            <a:off x="4771182" y="1683197"/>
            <a:ext cx="647004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Complex</a:t>
            </a:r>
          </a:p>
          <a:p>
            <a:r>
              <a:rPr lang="en-US" sz="8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Cyber</a:t>
            </a:r>
          </a:p>
          <a:p>
            <a:r>
              <a:rPr lang="en-US" sz="54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spc="-3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99A4059-D049-2648-AFDB-EB764CE736C6}"/>
              </a:ext>
            </a:extLst>
          </p:cNvPr>
          <p:cNvGrpSpPr/>
          <p:nvPr/>
        </p:nvGrpSpPr>
        <p:grpSpPr>
          <a:xfrm>
            <a:off x="1209375" y="1861234"/>
            <a:ext cx="3382297" cy="3429578"/>
            <a:chOff x="1483213" y="1823885"/>
            <a:chExt cx="2041621" cy="3419602"/>
          </a:xfrm>
        </p:grpSpPr>
        <p:sp>
          <p:nvSpPr>
            <p:cNvPr id="2" name="Freeform 1">
              <a:extLst>
                <a:ext uri="{FF2B5EF4-FFF2-40B4-BE49-F238E27FC236}">
                  <a16:creationId xmlns:a16="http://schemas.microsoft.com/office/drawing/2014/main" id="{ECA7977E-8965-D548-ACB1-3D122C3DC311}"/>
                </a:ext>
              </a:extLst>
            </p:cNvPr>
            <p:cNvSpPr/>
            <p:nvPr/>
          </p:nvSpPr>
          <p:spPr>
            <a:xfrm>
              <a:off x="1483213" y="1823885"/>
              <a:ext cx="744649" cy="3419602"/>
            </a:xfrm>
            <a:custGeom>
              <a:avLst/>
              <a:gdLst>
                <a:gd name="connsiteX0" fmla="*/ 0 w 672358"/>
                <a:gd name="connsiteY0" fmla="*/ 0 h 2617694"/>
                <a:gd name="connsiteX1" fmla="*/ 672353 w 672358"/>
                <a:gd name="connsiteY1" fmla="*/ 1308847 h 2617694"/>
                <a:gd name="connsiteX2" fmla="*/ 8964 w 672358"/>
                <a:gd name="connsiteY2" fmla="*/ 2617694 h 261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2358" h="2617694">
                  <a:moveTo>
                    <a:pt x="0" y="0"/>
                  </a:moveTo>
                  <a:cubicBezTo>
                    <a:pt x="335429" y="436282"/>
                    <a:pt x="670859" y="872565"/>
                    <a:pt x="672353" y="1308847"/>
                  </a:cubicBezTo>
                  <a:cubicBezTo>
                    <a:pt x="673847" y="1745129"/>
                    <a:pt x="341405" y="2181411"/>
                    <a:pt x="8964" y="2617694"/>
                  </a:cubicBezTo>
                </a:path>
              </a:pathLst>
            </a:custGeom>
            <a:noFill/>
            <a:ln w="2317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BD37EE9F-A6B3-5A43-ADD7-C42D7C6D7B8A}"/>
                </a:ext>
              </a:extLst>
            </p:cNvPr>
            <p:cNvSpPr/>
            <p:nvPr/>
          </p:nvSpPr>
          <p:spPr>
            <a:xfrm rot="10800000">
              <a:off x="2780185" y="1823885"/>
              <a:ext cx="744649" cy="3419602"/>
            </a:xfrm>
            <a:custGeom>
              <a:avLst/>
              <a:gdLst>
                <a:gd name="connsiteX0" fmla="*/ 0 w 672358"/>
                <a:gd name="connsiteY0" fmla="*/ 0 h 2617694"/>
                <a:gd name="connsiteX1" fmla="*/ 672353 w 672358"/>
                <a:gd name="connsiteY1" fmla="*/ 1308847 h 2617694"/>
                <a:gd name="connsiteX2" fmla="*/ 8964 w 672358"/>
                <a:gd name="connsiteY2" fmla="*/ 2617694 h 2617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2358" h="2617694">
                  <a:moveTo>
                    <a:pt x="0" y="0"/>
                  </a:moveTo>
                  <a:cubicBezTo>
                    <a:pt x="335429" y="436282"/>
                    <a:pt x="670859" y="872565"/>
                    <a:pt x="672353" y="1308847"/>
                  </a:cubicBezTo>
                  <a:cubicBezTo>
                    <a:pt x="673847" y="1745129"/>
                    <a:pt x="341405" y="2181411"/>
                    <a:pt x="8964" y="2617694"/>
                  </a:cubicBezTo>
                </a:path>
              </a:pathLst>
            </a:custGeom>
            <a:noFill/>
            <a:ln w="2317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BDA2B24-7561-454F-A5FF-3A12394884AC}"/>
                </a:ext>
              </a:extLst>
            </p:cNvPr>
            <p:cNvCxnSpPr>
              <a:cxnSpLocks/>
            </p:cNvCxnSpPr>
            <p:nvPr/>
          </p:nvCxnSpPr>
          <p:spPr>
            <a:xfrm>
              <a:off x="2507226" y="1823885"/>
              <a:ext cx="0" cy="3419602"/>
            </a:xfrm>
            <a:prstGeom prst="line">
              <a:avLst/>
            </a:prstGeom>
            <a:ln w="2317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064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32</Words>
  <Application>Microsoft Macintosh PowerPoint</Application>
  <PresentationFormat>Widescreen</PresentationFormat>
  <Paragraphs>28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Monaco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Cees de Laat</dc:creator>
  <cp:lastModifiedBy>Cees de Laat</cp:lastModifiedBy>
  <cp:revision>24</cp:revision>
  <cp:lastPrinted>2020-01-09T14:27:24Z</cp:lastPrinted>
  <dcterms:created xsi:type="dcterms:W3CDTF">2019-12-12T21:33:21Z</dcterms:created>
  <dcterms:modified xsi:type="dcterms:W3CDTF">2020-02-23T05:34:30Z</dcterms:modified>
</cp:coreProperties>
</file>